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1999" r:id="rId2"/>
    <p:sldId id="2038" r:id="rId3"/>
    <p:sldId id="2002" r:id="rId4"/>
    <p:sldId id="2003" r:id="rId5"/>
    <p:sldId id="2047" r:id="rId6"/>
    <p:sldId id="2088" r:id="rId7"/>
    <p:sldId id="2036" r:id="rId8"/>
    <p:sldId id="2065" r:id="rId9"/>
    <p:sldId id="2066" r:id="rId10"/>
    <p:sldId id="2067" r:id="rId11"/>
    <p:sldId id="2073" r:id="rId12"/>
    <p:sldId id="2078" r:id="rId13"/>
    <p:sldId id="2092" r:id="rId14"/>
    <p:sldId id="2091" r:id="rId15"/>
    <p:sldId id="2079" r:id="rId16"/>
    <p:sldId id="2080" r:id="rId17"/>
    <p:sldId id="2081" r:id="rId18"/>
    <p:sldId id="2082" r:id="rId19"/>
    <p:sldId id="2095" r:id="rId20"/>
    <p:sldId id="2094" r:id="rId21"/>
    <p:sldId id="2093" r:id="rId22"/>
    <p:sldId id="2087" r:id="rId23"/>
    <p:sldId id="2083" r:id="rId24"/>
    <p:sldId id="2084" r:id="rId25"/>
    <p:sldId id="2085" r:id="rId26"/>
    <p:sldId id="2086" r:id="rId27"/>
    <p:sldId id="2090" r:id="rId28"/>
    <p:sldId id="2089" r:id="rId29"/>
    <p:sldId id="2074" r:id="rId30"/>
    <p:sldId id="2075" r:id="rId31"/>
    <p:sldId id="2076" r:id="rId32"/>
    <p:sldId id="2077" r:id="rId33"/>
    <p:sldId id="2046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487" userDrawn="1">
          <p15:clr>
            <a:srgbClr val="A4A3A4"/>
          </p15:clr>
        </p15:guide>
        <p15:guide id="9" orient="horz" pos="2007" userDrawn="1">
          <p15:clr>
            <a:srgbClr val="A4A3A4"/>
          </p15:clr>
        </p15:guide>
        <p15:guide id="10" orient="horz" pos="77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72A5"/>
    <a:srgbClr val="000000"/>
    <a:srgbClr val="3B1F4D"/>
    <a:srgbClr val="00B8DB"/>
    <a:srgbClr val="2D1E42"/>
    <a:srgbClr val="583F52"/>
    <a:srgbClr val="4AEDDE"/>
    <a:srgbClr val="FA5C79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80" d="100"/>
          <a:sy n="80" d="100"/>
        </p:scale>
        <p:origin x="156" y="264"/>
      </p:cViewPr>
      <p:guideLst>
        <p:guide orient="horz" pos="8136"/>
        <p:guide pos="14278"/>
        <p:guide pos="1078"/>
        <p:guide pos="7678"/>
        <p:guide orient="horz" pos="487"/>
        <p:guide orient="horz" pos="2007"/>
        <p:guide orient="horz" pos="77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11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41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42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68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686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3" y="0"/>
            <a:ext cx="24377650" cy="137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8883" y="549278"/>
            <a:ext cx="21939885" cy="2286000"/>
          </a:xfrm>
          <a:prstGeom prst="rect">
            <a:avLst/>
          </a:prstGeom>
        </p:spPr>
        <p:txBody>
          <a:bodyPr lIns="217673" tIns="108836" rIns="217673" bIns="108836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18883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391972" y="3200403"/>
            <a:ext cx="10766795" cy="9051926"/>
          </a:xfrm>
          <a:prstGeom prst="rect">
            <a:avLst/>
          </a:prstGeom>
        </p:spPr>
        <p:txBody>
          <a:bodyPr lIns="217673" tIns="108836" rIns="217673" bIns="108836"/>
          <a:lstStyle>
            <a:lvl1pPr>
              <a:defRPr sz="6700"/>
            </a:lvl1pPr>
            <a:lvl2pPr>
              <a:defRPr sz="57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218883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E6965565-9FCD-47E6-8392-271EB82334A8}" type="datetimeFigureOut">
              <a:rPr lang="ko-KR" altLang="en-US" smtClean="0"/>
              <a:t>2018-12-24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329031" y="12712705"/>
            <a:ext cx="7719589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7470649" y="12712705"/>
            <a:ext cx="5688118" cy="730250"/>
          </a:xfrm>
          <a:prstGeom prst="rect">
            <a:avLst/>
          </a:prstGeom>
        </p:spPr>
        <p:txBody>
          <a:bodyPr lIns="217673" tIns="108836" rIns="217673" bIns="108836"/>
          <a:lstStyle/>
          <a:p>
            <a:fld id="{5DF48D4B-8AB1-49DB-8C0B-532B15B877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6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58" r:id="rId2"/>
    <p:sldLayoutId id="2147483959" r:id="rId3"/>
    <p:sldLayoutId id="2147483960" r:id="rId4"/>
    <p:sldLayoutId id="2147483953" r:id="rId5"/>
    <p:sldLayoutId id="2147483954" r:id="rId6"/>
    <p:sldLayoutId id="2147483955" r:id="rId7"/>
    <p:sldLayoutId id="2147483956" r:id="rId8"/>
    <p:sldLayoutId id="2147483961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sist1224@naver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>
            <a:fillRect/>
          </a:stretch>
        </p:blipFill>
        <p:spPr/>
      </p:pic>
      <p:sp>
        <p:nvSpPr>
          <p:cNvPr id="2" name="Oval 1"/>
          <p:cNvSpPr/>
          <p:nvPr/>
        </p:nvSpPr>
        <p:spPr>
          <a:xfrm>
            <a:off x="7817064" y="2302021"/>
            <a:ext cx="8555080" cy="8555080"/>
          </a:xfrm>
          <a:prstGeom prst="ellipse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2269" y="5420220"/>
            <a:ext cx="8276625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Class D Inside</a:t>
            </a:r>
          </a:p>
          <a:p>
            <a:pPr algn="ctr">
              <a:lnSpc>
                <a:spcPts val="8000"/>
              </a:lnSpc>
            </a:pPr>
            <a:r>
              <a:rPr lang="en-US" sz="7000" b="1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(CD_INSIDE)</a:t>
            </a:r>
            <a:endParaRPr lang="en-US" sz="7000" b="1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268720" y="1699982"/>
            <a:ext cx="9622755" cy="9622755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15697200" y="12842831"/>
            <a:ext cx="790575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dirty="0" smtClean="0">
                <a:solidFill>
                  <a:schemeClr val="bg2"/>
                </a:solidFill>
              </a:rPr>
              <a:t>1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 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: 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조동주 </a:t>
            </a:r>
            <a:r>
              <a:rPr lang="ko-KR" altLang="en-US" sz="3200" b="1" dirty="0">
                <a:solidFill>
                  <a:schemeClr val="bg2"/>
                </a:solidFill>
              </a:rPr>
              <a:t>변성민 이선아 유연진 강보승</a:t>
            </a:r>
          </a:p>
        </p:txBody>
      </p:sp>
    </p:spTree>
    <p:extLst>
      <p:ext uri="{BB962C8B-B14F-4D97-AF65-F5344CB8AC3E}">
        <p14:creationId xmlns:p14="http://schemas.microsoft.com/office/powerpoint/2010/main" val="17432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회원가입 시 입력한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개인정보들을 수정할 수 있다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 변경은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비밀번호가 일치 해야 한다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이름</a:t>
            </a:r>
            <a:r>
              <a:rPr lang="en-US" altLang="ko-KR" sz="5400" dirty="0" smtClean="0">
                <a:solidFill>
                  <a:schemeClr val="tx2"/>
                </a:solidFill>
              </a:rPr>
              <a:t>(</a:t>
            </a:r>
            <a:r>
              <a:rPr lang="ko-KR" altLang="en-US" sz="54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5400" dirty="0" smtClean="0">
                <a:solidFill>
                  <a:schemeClr val="tx2"/>
                </a:solidFill>
              </a:rPr>
              <a:t>)</a:t>
            </a:r>
            <a:r>
              <a:rPr lang="ko-KR" altLang="en-US" sz="5400" dirty="0" smtClean="0">
                <a:solidFill>
                  <a:schemeClr val="tx2"/>
                </a:solidFill>
              </a:rPr>
              <a:t>은 중복확인</a:t>
            </a:r>
            <a:endParaRPr lang="en-US" altLang="ko-KR" sz="54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개인정보 수정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8" y="2061556"/>
            <a:ext cx="11571722" cy="1120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85" y="2061553"/>
            <a:ext cx="11155189" cy="1120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593253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 b="1" dirty="0" smtClean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게시글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로그인한 회원의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게시글을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 smtClean="0">
                <a:solidFill>
                  <a:schemeClr val="tx2"/>
                </a:solidFill>
              </a:rPr>
              <a:t>.</a:t>
            </a:r>
          </a:p>
          <a:p>
            <a:endParaRPr lang="en-US" altLang="ko-KR" sz="5400" b="1" dirty="0"/>
          </a:p>
          <a:p>
            <a:r>
              <a:rPr lang="ko-KR" altLang="en-US" sz="6000" b="1" dirty="0">
                <a:solidFill>
                  <a:schemeClr val="tx2"/>
                </a:solidFill>
              </a:rPr>
              <a:t>등록한 </a:t>
            </a:r>
            <a:r>
              <a:rPr lang="ko-KR" altLang="en-US" sz="6000" b="1" dirty="0" err="1">
                <a:solidFill>
                  <a:schemeClr val="tx2"/>
                </a:solidFill>
              </a:rPr>
              <a:t>댓글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로그인한 </a:t>
            </a:r>
            <a:r>
              <a:rPr lang="ko-KR" altLang="en-US" sz="4400" dirty="0" smtClean="0">
                <a:solidFill>
                  <a:schemeClr val="tx2"/>
                </a:solidFill>
              </a:rPr>
              <a:t>회원의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댓글들을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ko-KR" altLang="en-US" sz="4400" dirty="0">
                <a:solidFill>
                  <a:schemeClr val="tx2"/>
                </a:solidFill>
              </a:rPr>
              <a:t>보여준다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체크박스를 통해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삭제를 할 수 있다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  <a:p>
            <a:endParaRPr lang="ko-KR" altLang="en-US" sz="5400" dirty="0"/>
          </a:p>
          <a:p>
            <a:pPr marL="0" indent="0">
              <a:buNone/>
            </a:pPr>
            <a:endParaRPr lang="ko-KR" altLang="en-US" sz="50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9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활동내역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3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02" y="2061552"/>
            <a:ext cx="11138071" cy="1120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611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186113"/>
            <a:ext cx="10766425" cy="906621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46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6621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70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2"/>
            <a:ext cx="10766425" cy="9072563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쪽지 공통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10</a:t>
            </a:r>
            <a:r>
              <a:rPr lang="ko-KR" altLang="en-US" sz="4400" dirty="0" smtClean="0">
                <a:solidFill>
                  <a:schemeClr val="tx2"/>
                </a:solidFill>
              </a:rPr>
              <a:t>개씩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4400" dirty="0" smtClean="0">
                <a:solidFill>
                  <a:schemeClr val="tx2"/>
                </a:solidFill>
              </a:rPr>
              <a:t> 처리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내용을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쪽지읽기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읽지 않음 </a:t>
            </a:r>
            <a:r>
              <a:rPr lang="en-US" altLang="ko-KR" sz="4400" dirty="0" smtClean="0">
                <a:solidFill>
                  <a:schemeClr val="tx2"/>
                </a:solidFill>
              </a:rPr>
              <a:t>–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체크박스 선택해 쪽지 삭제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smtClean="0">
                <a:solidFill>
                  <a:schemeClr val="tx2"/>
                </a:solidFill>
              </a:rPr>
              <a:t>받은 쪽지가 없을 경우 </a:t>
            </a:r>
            <a:r>
              <a:rPr lang="en-US" altLang="ko-KR" sz="4400" dirty="0" smtClean="0">
                <a:solidFill>
                  <a:schemeClr val="tx2"/>
                </a:solidFill>
              </a:rPr>
              <a:t>‘</a:t>
            </a:r>
            <a:r>
              <a:rPr lang="ko-KR" altLang="en-US" sz="4400" dirty="0" smtClean="0">
                <a:solidFill>
                  <a:schemeClr val="tx2"/>
                </a:solidFill>
              </a:rPr>
              <a:t>쪽지가 없습니다</a:t>
            </a:r>
            <a:r>
              <a:rPr lang="en-US" altLang="ko-KR" sz="4400" dirty="0" smtClean="0">
                <a:solidFill>
                  <a:schemeClr val="tx2"/>
                </a:solidFill>
              </a:rPr>
              <a:t>.’ </a:t>
            </a:r>
            <a:r>
              <a:rPr lang="ko-KR" altLang="en-US" sz="4400" dirty="0" smtClean="0">
                <a:solidFill>
                  <a:schemeClr val="tx2"/>
                </a:solidFill>
              </a:rPr>
              <a:t>메시지 출력</a:t>
            </a:r>
            <a:endParaRPr lang="en-US" altLang="ko-KR" sz="4400" dirty="0" smtClean="0"/>
          </a:p>
          <a:p>
            <a:endParaRPr lang="ko-KR" altLang="en-US" sz="4400" dirty="0"/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31568" y="1554480"/>
            <a:ext cx="43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6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받은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읽음</a:t>
            </a:r>
            <a:r>
              <a:rPr lang="en-US" altLang="ko-KR" sz="4400" dirty="0" smtClean="0">
                <a:solidFill>
                  <a:schemeClr val="tx2"/>
                </a:solidFill>
              </a:rPr>
              <a:t>/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등 수신여부 알 수 있음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받은 쪽지 개수와 읽지 않은 쪽지 개수 출력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err="1" smtClean="0">
                <a:solidFill>
                  <a:schemeClr val="tx2"/>
                </a:solidFill>
              </a:rPr>
              <a:t>읽지않음</a:t>
            </a:r>
            <a:r>
              <a:rPr lang="ko-KR" altLang="en-US" sz="4400" dirty="0" smtClean="0">
                <a:solidFill>
                  <a:schemeClr val="tx2"/>
                </a:solidFill>
              </a:rPr>
              <a:t> </a:t>
            </a:r>
            <a:r>
              <a:rPr lang="en-US" altLang="ko-KR" sz="4400" dirty="0" smtClean="0">
                <a:solidFill>
                  <a:schemeClr val="tx2"/>
                </a:solidFill>
              </a:rPr>
              <a:t>- </a:t>
            </a:r>
            <a:r>
              <a:rPr lang="ko-KR" altLang="en-US" sz="4400" dirty="0" smtClean="0">
                <a:solidFill>
                  <a:schemeClr val="tx2"/>
                </a:solidFill>
              </a:rPr>
              <a:t>최신 날짜 순 으로 출력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6000" dirty="0" smtClean="0"/>
          </a:p>
          <a:p>
            <a:endParaRPr lang="en-US" altLang="ko-KR" sz="6000" dirty="0" smtClean="0"/>
          </a:p>
          <a:p>
            <a:endParaRPr lang="ko-KR" altLang="en-US" sz="6000" dirty="0"/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5"/>
          </a:xfrm>
        </p:spPr>
      </p:pic>
    </p:spTree>
    <p:extLst>
      <p:ext uri="{BB962C8B-B14F-4D97-AF65-F5344CB8AC3E}">
        <p14:creationId xmlns:p14="http://schemas.microsoft.com/office/powerpoint/2010/main" val="387123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113"/>
            <a:ext cx="10766425" cy="9072562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보낸 </a:t>
            </a:r>
            <a:r>
              <a:rPr lang="ko-KR" altLang="en-US" sz="6000" b="1" dirty="0" err="1">
                <a:solidFill>
                  <a:schemeClr val="tx2"/>
                </a:solidFill>
              </a:rPr>
              <a:t>쪽지함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보낸 쪽지 개수 카운트 되지 않음 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38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3"/>
            <a:ext cx="10766425" cy="905192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 smtClean="0">
                <a:solidFill>
                  <a:schemeClr val="tx2"/>
                </a:solidFill>
              </a:rPr>
              <a:t>쪽지읽기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닫기 버튼 누르면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받은쪽지함</a:t>
            </a:r>
            <a:r>
              <a:rPr lang="ko-KR" altLang="en-US" sz="4400" dirty="0" smtClean="0">
                <a:solidFill>
                  <a:schemeClr val="tx2"/>
                </a:solidFill>
              </a:rPr>
              <a:t> 페이지로 이동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함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Chevron 15"/>
          <p:cNvSpPr/>
          <p:nvPr/>
        </p:nvSpPr>
        <p:spPr>
          <a:xfrm>
            <a:off x="875780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쪽지 읽기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38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200403"/>
            <a:ext cx="10443658" cy="905192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76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25" y="3200403"/>
            <a:ext cx="10058400" cy="9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6" r="21966"/>
          <a:stretch>
            <a:fillRect/>
          </a:stretch>
        </p:blipFill>
        <p:spPr>
          <a:xfrm>
            <a:off x="0" y="0"/>
            <a:ext cx="12188825" cy="13716000"/>
          </a:xfrm>
        </p:spPr>
      </p:pic>
      <p:sp>
        <p:nvSpPr>
          <p:cNvPr id="5" name="Hexagon 4"/>
          <p:cNvSpPr/>
          <p:nvPr/>
        </p:nvSpPr>
        <p:spPr>
          <a:xfrm rot="16200000">
            <a:off x="3589074" y="4698226"/>
            <a:ext cx="5010676" cy="4319548"/>
          </a:xfrm>
          <a:prstGeom prst="hexagon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24519" y="5992540"/>
            <a:ext cx="3539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charset="0"/>
                <a:ea typeface="Montserrat" charset="0"/>
                <a:cs typeface="Montserrat" charset="0"/>
              </a:rPr>
              <a:t>목차</a:t>
            </a:r>
            <a:endParaRPr lang="en-US" sz="10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03463" y="7589905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UI</a:t>
            </a:r>
          </a:p>
        </p:txBody>
      </p:sp>
      <p:sp>
        <p:nvSpPr>
          <p:cNvPr id="9" name="Shape 2540"/>
          <p:cNvSpPr/>
          <p:nvPr/>
        </p:nvSpPr>
        <p:spPr>
          <a:xfrm>
            <a:off x="15489779" y="755301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03463" y="4381411"/>
            <a:ext cx="10615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WBS</a:t>
            </a:r>
          </a:p>
        </p:txBody>
      </p:sp>
      <p:sp>
        <p:nvSpPr>
          <p:cNvPr id="11" name="Shape 2540"/>
          <p:cNvSpPr/>
          <p:nvPr/>
        </p:nvSpPr>
        <p:spPr>
          <a:xfrm>
            <a:off x="15489779" y="4344516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03463" y="653114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테이블구조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15489779" y="6494254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05681" y="5400115"/>
            <a:ext cx="2076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Flow Chart</a:t>
            </a:r>
          </a:p>
        </p:txBody>
      </p:sp>
      <p:sp>
        <p:nvSpPr>
          <p:cNvPr id="18" name="Shape 2540"/>
          <p:cNvSpPr/>
          <p:nvPr/>
        </p:nvSpPr>
        <p:spPr>
          <a:xfrm>
            <a:off x="15491997" y="539647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03463" y="8670554"/>
            <a:ext cx="997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Q&amp;A</a:t>
            </a:r>
          </a:p>
        </p:txBody>
      </p:sp>
      <p:sp>
        <p:nvSpPr>
          <p:cNvPr id="22" name="Shape 2540"/>
          <p:cNvSpPr/>
          <p:nvPr/>
        </p:nvSpPr>
        <p:spPr>
          <a:xfrm>
            <a:off x="15489779" y="863365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03461" y="338817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charset="0"/>
                <a:ea typeface="Raleway" charset="0"/>
                <a:cs typeface="Raleway" charset="0"/>
              </a:rPr>
              <a:t>주제</a:t>
            </a:r>
            <a:endParaRPr lang="en-US" sz="30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20" name="Shape 2540"/>
          <p:cNvSpPr/>
          <p:nvPr/>
        </p:nvSpPr>
        <p:spPr>
          <a:xfrm>
            <a:off x="15489777" y="338453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56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55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90" y="3200403"/>
            <a:ext cx="10058400" cy="90582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890" y="3186113"/>
            <a:ext cx="10443659" cy="906621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6000" b="1" dirty="0" err="1">
                <a:solidFill>
                  <a:schemeClr val="tx2"/>
                </a:solidFill>
              </a:rPr>
              <a:t>쪽지보내기</a:t>
            </a:r>
            <a:endParaRPr lang="en-US" altLang="ko-KR" sz="6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이용자 아이디 클릭 후 쪽지 보내기 누르면 쪽지 보내기 페이지로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400" dirty="0" smtClean="0">
                <a:solidFill>
                  <a:schemeClr val="tx2"/>
                </a:solidFill>
              </a:rPr>
              <a:t>400byte </a:t>
            </a:r>
            <a:r>
              <a:rPr lang="ko-KR" altLang="en-US" sz="4400" dirty="0" smtClean="0">
                <a:solidFill>
                  <a:schemeClr val="tx2"/>
                </a:solidFill>
              </a:rPr>
              <a:t>내로 입력 및 실시간으로 입력 </a:t>
            </a:r>
            <a:r>
              <a:rPr lang="en-US" altLang="ko-KR" sz="4400" dirty="0" smtClean="0">
                <a:solidFill>
                  <a:schemeClr val="tx2"/>
                </a:solidFill>
              </a:rPr>
              <a:t>byte </a:t>
            </a:r>
            <a:r>
              <a:rPr lang="ko-KR" altLang="en-US" sz="4400" dirty="0" smtClean="0">
                <a:solidFill>
                  <a:schemeClr val="tx2"/>
                </a:solidFill>
              </a:rPr>
              <a:t>출력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보내기 버튼 누르면 쪽지 전송 및 </a:t>
            </a:r>
            <a:r>
              <a:rPr lang="ko-KR" altLang="en-US" sz="4400" dirty="0" err="1" smtClean="0">
                <a:solidFill>
                  <a:schemeClr val="tx2"/>
                </a:solidFill>
              </a:rPr>
              <a:t>보낸쪽지함으로</a:t>
            </a:r>
            <a:r>
              <a:rPr lang="ko-KR" altLang="en-US" sz="4400" dirty="0" smtClean="0">
                <a:solidFill>
                  <a:schemeClr val="tx2"/>
                </a:solidFill>
              </a:rPr>
              <a:t> 이동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6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  <a:latin typeface="Roboto Regular"/>
                <a:cs typeface="Roboto Regular"/>
              </a:rPr>
              <a:t>쪽지 쓰기</a:t>
            </a:r>
            <a:endParaRPr lang="en-US" altLang="ko-KR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31568" y="1554480"/>
            <a:ext cx="437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애니메이션 있음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90" y="3214693"/>
            <a:ext cx="10443658" cy="90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관리자는 모든 회원을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관리할 수 있으며 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회원정보 수정</a:t>
            </a:r>
            <a:r>
              <a:rPr lang="en-US" altLang="ko-KR" sz="5400" dirty="0" smtClean="0">
                <a:solidFill>
                  <a:schemeClr val="tx2"/>
                </a:solidFill>
              </a:rPr>
              <a:t>,</a:t>
            </a:r>
            <a:r>
              <a:rPr lang="ko-KR" altLang="en-US" sz="5400" dirty="0" smtClean="0">
                <a:solidFill>
                  <a:schemeClr val="tx2"/>
                </a:solidFill>
              </a:rPr>
              <a:t>삭제가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비밀번호는 확인할 수 없으며</a:t>
            </a:r>
            <a:endParaRPr lang="en-US" altLang="ko-KR" sz="5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400" dirty="0" smtClean="0">
                <a:solidFill>
                  <a:schemeClr val="tx2"/>
                </a:solidFill>
              </a:rPr>
              <a:t>변경만 가능하다</a:t>
            </a:r>
            <a:r>
              <a:rPr lang="en-US" altLang="ko-KR" sz="5400" dirty="0" smtClean="0">
                <a:solidFill>
                  <a:schemeClr val="tx2"/>
                </a:solidFill>
              </a:rPr>
              <a:t>.</a:t>
            </a:r>
          </a:p>
          <a:p>
            <a:endParaRPr lang="ko-KR" altLang="en-US" sz="5400" dirty="0">
              <a:solidFill>
                <a:schemeClr val="tx2"/>
              </a:solidFill>
            </a:endParaRPr>
          </a:p>
        </p:txBody>
      </p:sp>
      <p:sp>
        <p:nvSpPr>
          <p:cNvPr id="5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마이페이지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4738255" y="278185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관리자 회원관리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9" name="내용 개체 틀 8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3402"/>
          <a:stretch/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724150"/>
            <a:ext cx="10325100" cy="99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7100" b="1" dirty="0">
                <a:solidFill>
                  <a:schemeClr val="tx2"/>
                </a:solidFill>
              </a:rPr>
              <a:t>게시판 메인</a:t>
            </a:r>
            <a:endParaRPr lang="en-US" altLang="ko-KR" sz="85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5700" dirty="0">
                <a:solidFill>
                  <a:schemeClr val="tx2"/>
                </a:solidFill>
              </a:rPr>
              <a:t>상단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번호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제목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글쓴이</a:t>
            </a:r>
            <a:r>
              <a:rPr lang="en-US" altLang="ko-KR" sz="3300" dirty="0">
                <a:solidFill>
                  <a:schemeClr val="tx2"/>
                </a:solidFill>
              </a:rPr>
              <a:t>, </a:t>
            </a:r>
            <a:r>
              <a:rPr lang="ko-KR" altLang="en-US" sz="3300" dirty="0">
                <a:solidFill>
                  <a:schemeClr val="tx2"/>
                </a:solidFill>
              </a:rPr>
              <a:t>추천 </a:t>
            </a:r>
            <a:r>
              <a:rPr lang="ko-KR" altLang="en-US" sz="3300" dirty="0" smtClean="0">
                <a:solidFill>
                  <a:schemeClr val="tx2"/>
                </a:solidFill>
              </a:rPr>
              <a:t>수</a:t>
            </a:r>
            <a:r>
              <a:rPr lang="en-US" altLang="ko-KR" sz="3300" dirty="0" smtClean="0">
                <a:solidFill>
                  <a:schemeClr val="tx2"/>
                </a:solidFill>
              </a:rPr>
              <a:t>,</a:t>
            </a:r>
            <a:r>
              <a:rPr lang="ko-KR" altLang="en-US" sz="3300" dirty="0" smtClean="0">
                <a:solidFill>
                  <a:schemeClr val="tx2"/>
                </a:solidFill>
              </a:rPr>
              <a:t> 작성일</a:t>
            </a:r>
            <a:r>
              <a:rPr lang="en-US" altLang="ko-KR" sz="3300" dirty="0" smtClean="0">
                <a:solidFill>
                  <a:schemeClr val="tx2"/>
                </a:solidFill>
              </a:rPr>
              <a:t>( </a:t>
            </a:r>
            <a:r>
              <a:rPr lang="ko-KR" altLang="en-US" sz="3300" dirty="0">
                <a:solidFill>
                  <a:schemeClr val="tx2"/>
                </a:solidFill>
              </a:rPr>
              <a:t>당일 글 게시시 시간으로 나타냄</a:t>
            </a:r>
            <a:r>
              <a:rPr lang="en-US" altLang="ko-KR" sz="3300" dirty="0">
                <a:solidFill>
                  <a:schemeClr val="tx2"/>
                </a:solidFill>
              </a:rPr>
              <a:t>)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 조회수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수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>
                <a:solidFill>
                  <a:schemeClr val="tx2"/>
                </a:solidFill>
              </a:rPr>
              <a:t>해당글에 달린 댓글 수를 </a:t>
            </a:r>
            <a:r>
              <a:rPr lang="ko-KR" altLang="en-US" sz="3600" dirty="0" smtClean="0">
                <a:solidFill>
                  <a:schemeClr val="tx2"/>
                </a:solidFill>
              </a:rPr>
              <a:t>표시함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인기글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err="1" smtClean="0">
                <a:solidFill>
                  <a:schemeClr val="tx2"/>
                </a:solidFill>
              </a:rPr>
              <a:t>린끼글</a:t>
            </a:r>
            <a:r>
              <a:rPr lang="ko-KR" altLang="en-US" sz="3600" dirty="0" smtClean="0">
                <a:solidFill>
                  <a:schemeClr val="tx2"/>
                </a:solidFill>
              </a:rPr>
              <a:t> 아이콘을 클릭하면 해당 </a:t>
            </a:r>
            <a:r>
              <a:rPr lang="ko-KR" altLang="en-US" sz="3600" dirty="0" err="1" smtClean="0">
                <a:solidFill>
                  <a:schemeClr val="tx2"/>
                </a:solidFill>
              </a:rPr>
              <a:t>인기글</a:t>
            </a:r>
            <a:r>
              <a:rPr lang="ko-KR" altLang="en-US" sz="3600" dirty="0" smtClean="0">
                <a:solidFill>
                  <a:schemeClr val="tx2"/>
                </a:solidFill>
              </a:rPr>
              <a:t> 페이지로 이동</a:t>
            </a:r>
            <a:endParaRPr lang="en-US" altLang="ko-KR" sz="5700" dirty="0"/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검색 기능</a:t>
            </a:r>
            <a:endParaRPr lang="en-US" altLang="ko-KR" sz="5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2"/>
                </a:solidFill>
              </a:rPr>
              <a:t>글쓴이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제목</a:t>
            </a:r>
            <a:r>
              <a:rPr lang="en-US" altLang="ko-KR" sz="3600" dirty="0" smtClean="0">
                <a:solidFill>
                  <a:schemeClr val="tx2"/>
                </a:solidFill>
              </a:rPr>
              <a:t>,</a:t>
            </a:r>
            <a:r>
              <a:rPr lang="ko-KR" altLang="en-US" sz="3600" dirty="0" smtClean="0">
                <a:solidFill>
                  <a:schemeClr val="tx2"/>
                </a:solidFill>
              </a:rPr>
              <a:t>내용</a:t>
            </a:r>
            <a:r>
              <a:rPr lang="en-US" altLang="ko-KR" sz="3600" dirty="0">
                <a:solidFill>
                  <a:schemeClr val="tx2"/>
                </a:solidFill>
              </a:rPr>
              <a:t> </a:t>
            </a:r>
            <a:r>
              <a:rPr lang="ko-KR" altLang="en-US" sz="3600" dirty="0" smtClean="0">
                <a:solidFill>
                  <a:schemeClr val="tx2"/>
                </a:solidFill>
              </a:rPr>
              <a:t>별로 검색가능</a:t>
            </a:r>
            <a:endParaRPr lang="en-US" altLang="ko-KR" sz="3600" dirty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49" t="7096" r="27723" b="8107"/>
          <a:stretch/>
        </p:blipFill>
        <p:spPr>
          <a:xfrm>
            <a:off x="518608" y="2372287"/>
            <a:ext cx="11467070" cy="113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sz="7200" b="1" dirty="0">
                <a:solidFill>
                  <a:schemeClr val="tx2"/>
                </a:solidFill>
              </a:rPr>
              <a:t>게시판 내용</a:t>
            </a:r>
            <a:endParaRPr lang="en-US" altLang="ko-KR" sz="66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5700" dirty="0" smtClean="0">
                <a:solidFill>
                  <a:schemeClr val="tx2"/>
                </a:solidFill>
              </a:rPr>
              <a:t> </a:t>
            </a:r>
            <a:r>
              <a:rPr lang="ko-KR" altLang="en-US" sz="5700" dirty="0">
                <a:solidFill>
                  <a:schemeClr val="tx2"/>
                </a:solidFill>
              </a:rPr>
              <a:t>타이틀</a:t>
            </a:r>
            <a:r>
              <a:rPr lang="en-US" altLang="ko-KR" sz="5700" dirty="0">
                <a:solidFill>
                  <a:schemeClr val="tx2"/>
                </a:solidFill>
              </a:rPr>
              <a:t>, </a:t>
            </a:r>
            <a:r>
              <a:rPr lang="ko-KR" altLang="en-US" sz="5700" dirty="0">
                <a:solidFill>
                  <a:schemeClr val="tx2"/>
                </a:solidFill>
              </a:rPr>
              <a:t>아이디</a:t>
            </a:r>
            <a:r>
              <a:rPr lang="en-US" altLang="ko-KR" sz="5700" dirty="0">
                <a:solidFill>
                  <a:schemeClr val="tx2"/>
                </a:solidFill>
              </a:rPr>
              <a:t>,</a:t>
            </a:r>
            <a:r>
              <a:rPr lang="ko-KR" altLang="en-US" sz="5700" dirty="0">
                <a:solidFill>
                  <a:schemeClr val="tx2"/>
                </a:solidFill>
              </a:rPr>
              <a:t> </a:t>
            </a:r>
            <a:r>
              <a:rPr lang="ko-KR" altLang="en-US" sz="5700" dirty="0" smtClean="0">
                <a:solidFill>
                  <a:schemeClr val="tx2"/>
                </a:solidFill>
              </a:rPr>
              <a:t>등록일</a:t>
            </a:r>
            <a:r>
              <a:rPr lang="en-US" altLang="ko-KR" sz="5700" dirty="0" smtClean="0">
                <a:solidFill>
                  <a:schemeClr val="tx2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조회수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해당글에 대한 정보를 </a:t>
            </a:r>
            <a:r>
              <a:rPr lang="ko-KR" altLang="en-US" sz="3300" dirty="0" smtClean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내용 </a:t>
            </a:r>
            <a:r>
              <a:rPr lang="ko-KR" altLang="en-US" sz="5700" dirty="0">
                <a:solidFill>
                  <a:schemeClr val="tx2"/>
                </a:solidFill>
              </a:rPr>
              <a:t>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내용을 표시합니다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 smtClean="0">
                <a:solidFill>
                  <a:schemeClr val="tx2"/>
                </a:solidFill>
              </a:rPr>
              <a:t>추천 기능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해당글에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추천이 가능합니다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.(</a:t>
            </a:r>
            <a:r>
              <a:rPr lang="ko-KR" altLang="en-US" sz="3300" dirty="0" smtClean="0">
                <a:solidFill>
                  <a:schemeClr val="tx2"/>
                </a:solidFill>
              </a:rPr>
              <a:t>중복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추천안됨</a:t>
            </a:r>
            <a:r>
              <a:rPr lang="en-US" altLang="ko-KR" sz="3300" dirty="0" smtClean="0">
                <a:solidFill>
                  <a:schemeClr val="tx2"/>
                </a:solidFill>
              </a:rPr>
              <a:t>)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5700" dirty="0">
                <a:solidFill>
                  <a:schemeClr val="tx2"/>
                </a:solidFill>
              </a:rPr>
              <a:t>댓글 표시</a:t>
            </a:r>
            <a:endParaRPr lang="en-US" altLang="ko-KR" sz="57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>
                <a:solidFill>
                  <a:schemeClr val="tx2"/>
                </a:solidFill>
              </a:rPr>
              <a:t>댓글 수와 글쓴이 댓글내용을 표시</a:t>
            </a:r>
            <a:endParaRPr lang="en-US" altLang="ko-KR" sz="3300" dirty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</p:txBody>
      </p:sp>
      <p:sp>
        <p:nvSpPr>
          <p:cNvPr id="13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4981" t="9218" r="27947" b="14091"/>
          <a:stretch/>
        </p:blipFill>
        <p:spPr>
          <a:xfrm>
            <a:off x="558181" y="3200403"/>
            <a:ext cx="11478126" cy="102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667000"/>
            <a:ext cx="10766795" cy="990600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chemeClr val="tx2"/>
                </a:solidFill>
              </a:rPr>
              <a:t>글 수정</a:t>
            </a:r>
            <a:r>
              <a:rPr lang="en-US" altLang="ko-KR" sz="6000" b="1" dirty="0" smtClean="0">
                <a:solidFill>
                  <a:schemeClr val="tx2"/>
                </a:solidFill>
              </a:rPr>
              <a:t>/</a:t>
            </a:r>
            <a:r>
              <a:rPr lang="ko-KR" altLang="en-US" sz="6000" b="1" dirty="0" err="1" smtClean="0">
                <a:solidFill>
                  <a:schemeClr val="tx2"/>
                </a:solidFill>
              </a:rPr>
              <a:t>게시글</a:t>
            </a:r>
            <a:r>
              <a:rPr lang="ko-KR" altLang="en-US" sz="6000" b="1" dirty="0" smtClean="0">
                <a:solidFill>
                  <a:schemeClr val="tx2"/>
                </a:solidFill>
              </a:rPr>
              <a:t> </a:t>
            </a:r>
            <a:r>
              <a:rPr lang="ko-KR" altLang="en-US" sz="6000" b="1" dirty="0">
                <a:solidFill>
                  <a:schemeClr val="tx2"/>
                </a:solidFill>
              </a:rPr>
              <a:t>작성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제목 </a:t>
            </a:r>
            <a:r>
              <a:rPr lang="ko-KR" altLang="en-US" sz="4800" dirty="0">
                <a:solidFill>
                  <a:schemeClr val="tx2"/>
                </a:solidFill>
              </a:rPr>
              <a:t>및 내용 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작성 </a:t>
            </a:r>
            <a:r>
              <a:rPr lang="ko-KR" altLang="en-US" sz="4800" dirty="0">
                <a:solidFill>
                  <a:schemeClr val="tx2"/>
                </a:solidFill>
              </a:rPr>
              <a:t>합니다</a:t>
            </a:r>
            <a:r>
              <a:rPr lang="en-US" altLang="ko-KR" sz="4800" dirty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글 수정과 내용을 입력합니다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800" dirty="0" smtClean="0">
                <a:solidFill>
                  <a:schemeClr val="tx2"/>
                </a:solidFill>
              </a:rPr>
              <a:t>등록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수정</a:t>
            </a:r>
            <a:r>
              <a:rPr lang="en-US" altLang="ko-KR" sz="4800" dirty="0" smtClean="0">
                <a:solidFill>
                  <a:schemeClr val="tx2"/>
                </a:solidFill>
              </a:rPr>
              <a:t>/</a:t>
            </a:r>
            <a:r>
              <a:rPr lang="ko-KR" altLang="en-US" sz="4800" dirty="0" smtClean="0">
                <a:solidFill>
                  <a:schemeClr val="tx2"/>
                </a:solidFill>
              </a:rPr>
              <a:t>취소 버튼 표시</a:t>
            </a:r>
            <a:endParaRPr lang="en-US" altLang="ko-KR" sz="4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작성을 완료하거나 취소를 합니다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4800" dirty="0"/>
          </a:p>
        </p:txBody>
      </p:sp>
      <p:sp>
        <p:nvSpPr>
          <p:cNvPr id="9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게시판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769" t="7503" r="27602" b="11294"/>
          <a:stretch/>
        </p:blipFill>
        <p:spPr>
          <a:xfrm>
            <a:off x="595563" y="2667000"/>
            <a:ext cx="11369842" cy="10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</a:t>
            </a:r>
            <a:r>
              <a:rPr lang="ko-KR" altLang="en-US" sz="3300" dirty="0" err="1">
                <a:solidFill>
                  <a:schemeClr val="tx2"/>
                </a:solidFill>
              </a:rPr>
              <a:t>기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입력폼에</a:t>
            </a:r>
            <a:r>
              <a:rPr lang="ko-KR" altLang="en-US" sz="3300" dirty="0" smtClean="0">
                <a:solidFill>
                  <a:schemeClr val="tx2"/>
                </a:solidFill>
              </a:rPr>
              <a:t> 내용 입력 후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댓글달기버튼을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달수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보여진다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한번더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답글버튼을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클릭시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답글폼이</a:t>
            </a:r>
            <a:r>
              <a:rPr lang="ko-KR" altLang="en-US" sz="3300" dirty="0" smtClean="0">
                <a:solidFill>
                  <a:schemeClr val="tx2"/>
                </a:solidFill>
              </a:rPr>
              <a:t> 닫혀진다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smtClean="0">
                <a:solidFill>
                  <a:schemeClr val="tx2"/>
                </a:solidFill>
              </a:rPr>
              <a:t>추천버튼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추천버튼을 누르면 추천이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각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댓글마다</a:t>
            </a:r>
            <a:r>
              <a:rPr lang="ko-KR" altLang="en-US" sz="3300" dirty="0" smtClean="0">
                <a:solidFill>
                  <a:schemeClr val="tx2"/>
                </a:solidFill>
              </a:rPr>
              <a:t> 아이디당 한번씩만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추천가능하다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37833"/>
            <a:ext cx="10766425" cy="9855553"/>
          </a:xfrm>
        </p:spPr>
      </p:pic>
      <p:sp>
        <p:nvSpPr>
          <p:cNvPr id="50" name="직사각형 49"/>
          <p:cNvSpPr/>
          <p:nvPr/>
        </p:nvSpPr>
        <p:spPr>
          <a:xfrm>
            <a:off x="2178868" y="3776568"/>
            <a:ext cx="433703" cy="58316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꺾인 연결선 50"/>
          <p:cNvCxnSpPr>
            <a:stCxn id="50" idx="2"/>
          </p:cNvCxnSpPr>
          <p:nvPr/>
        </p:nvCxnSpPr>
        <p:spPr>
          <a:xfrm rot="5400000">
            <a:off x="1979342" y="47761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 flipV="1">
            <a:off x="1219199" y="9100458"/>
            <a:ext cx="10766425" cy="329292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2102892" y="916032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1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655319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538098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2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112735" y="393518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937259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3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댓글수정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수정을 누르면 자기가 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댓글에</a:t>
            </a:r>
            <a:r>
              <a:rPr lang="ko-KR" altLang="en-US" sz="3300" dirty="0" smtClean="0">
                <a:solidFill>
                  <a:schemeClr val="tx2"/>
                </a:solidFill>
              </a:rPr>
              <a:t> 대하여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수정할수있다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삭제버튼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삭제 버튼을 누르면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삭제 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페이징처리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페이지 번호를 누르면 그 페이지 번호에 맞는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출력된다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smtClean="0">
                <a:solidFill>
                  <a:schemeClr val="tx2"/>
                </a:solidFill>
              </a:rPr>
              <a:t>     </a:t>
            </a:r>
            <a:r>
              <a:rPr lang="ko-KR" altLang="en-US" sz="3300" dirty="0" smtClean="0">
                <a:solidFill>
                  <a:schemeClr val="tx2"/>
                </a:solidFill>
              </a:rPr>
              <a:t>아이디클릭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아이디를 클릭하면 그 아이디의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갤로그로</a:t>
            </a:r>
            <a:r>
              <a:rPr lang="ko-KR" altLang="en-US" sz="3300" dirty="0" smtClean="0">
                <a:solidFill>
                  <a:schemeClr val="tx2"/>
                </a:solidFill>
              </a:rPr>
              <a:t> 이동</a:t>
            </a:r>
            <a:endParaRPr lang="en-US" altLang="ko-KR" sz="3300" dirty="0" smtClean="0">
              <a:solidFill>
                <a:schemeClr val="tx2"/>
              </a:solidFill>
            </a:endParaRP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9" name="내용 개체 틀 4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12"/>
          <a:stretch/>
        </p:blipFill>
        <p:spPr>
          <a:xfrm>
            <a:off x="1219200" y="2537833"/>
            <a:ext cx="10766426" cy="6562625"/>
          </a:xfrm>
        </p:spPr>
      </p:pic>
      <p:sp>
        <p:nvSpPr>
          <p:cNvPr id="57" name="타원 56"/>
          <p:cNvSpPr/>
          <p:nvPr/>
        </p:nvSpPr>
        <p:spPr>
          <a:xfrm>
            <a:off x="12510190" y="320040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5829987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510190" y="7952009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76107"/>
            <a:ext cx="10058400" cy="291331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>
            <a:off x="2343805" y="4786608"/>
            <a:ext cx="832756" cy="1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2973304" y="4563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4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290160" y="380183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90" y="9372595"/>
            <a:ext cx="10714936" cy="31813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793704" y="1204005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6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510190" y="105455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234872" y="95086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7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일반적인 커뮤니티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사이트의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말고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 err="1" smtClean="0">
                <a:solidFill>
                  <a:schemeClr val="tx2"/>
                </a:solidFill>
              </a:rPr>
              <a:t>Youtube</a:t>
            </a:r>
            <a:r>
              <a:rPr lang="ko-KR" altLang="en-US" sz="3300" dirty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</a:t>
            </a:r>
            <a:r>
              <a:rPr lang="ko-KR" altLang="en-US" sz="3300" dirty="0" smtClean="0">
                <a:solidFill>
                  <a:schemeClr val="tx2"/>
                </a:solidFill>
              </a:rPr>
              <a:t> 형식으로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r>
              <a:rPr lang="ko-KR" altLang="en-US" sz="3300" dirty="0" smtClean="0">
                <a:solidFill>
                  <a:schemeClr val="tx2"/>
                </a:solidFill>
              </a:rPr>
              <a:t> 개념 기술 도입</a:t>
            </a: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    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</a:t>
            </a: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3300" dirty="0" smtClean="0">
                <a:solidFill>
                  <a:schemeClr val="tx2"/>
                </a:solidFill>
              </a:rPr>
              <a:t>링크게시판의 내용의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댓글은</a:t>
            </a:r>
            <a:r>
              <a:rPr lang="ko-KR" altLang="en-US" sz="3300" dirty="0" smtClean="0">
                <a:solidFill>
                  <a:schemeClr val="tx2"/>
                </a:solidFill>
              </a:rPr>
              <a:t> 스크롤을 내리면 출력되게 스크롤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페이징을</a:t>
            </a:r>
            <a:r>
              <a:rPr lang="ko-KR" altLang="en-US" sz="3300" dirty="0" smtClean="0">
                <a:solidFill>
                  <a:schemeClr val="tx2"/>
                </a:solidFill>
              </a:rPr>
              <a:t> 이용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답글보기를</a:t>
            </a:r>
            <a:r>
              <a:rPr lang="ko-KR" altLang="en-US" sz="3300" dirty="0" smtClean="0">
                <a:solidFill>
                  <a:schemeClr val="tx2"/>
                </a:solidFill>
              </a:rPr>
              <a:t> 클릭하면 그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댓글의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답글을</a:t>
            </a:r>
            <a:r>
              <a:rPr lang="ko-KR" altLang="en-US" sz="3300" dirty="0" smtClean="0">
                <a:solidFill>
                  <a:schemeClr val="tx2"/>
                </a:solidFill>
              </a:rPr>
              <a:t>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볼수</a:t>
            </a:r>
            <a:r>
              <a:rPr lang="ko-KR" altLang="en-US" sz="3300" dirty="0" smtClean="0">
                <a:solidFill>
                  <a:schemeClr val="tx2"/>
                </a:solidFill>
              </a:rPr>
              <a:t> 있다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33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3300" dirty="0">
                <a:solidFill>
                  <a:schemeClr val="tx2"/>
                </a:solidFill>
              </a:rPr>
              <a:t> </a:t>
            </a:r>
            <a:r>
              <a:rPr lang="en-US" altLang="ko-KR" sz="3300" dirty="0" smtClean="0">
                <a:solidFill>
                  <a:schemeClr val="tx2"/>
                </a:solidFill>
              </a:rPr>
              <a:t>   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</a:t>
            </a:r>
            <a:r>
              <a:rPr lang="ko-KR" altLang="en-US" sz="3300" dirty="0" smtClean="0">
                <a:solidFill>
                  <a:schemeClr val="tx2"/>
                </a:solidFill>
              </a:rPr>
              <a:t> 숨기기를 클릭하면 </a:t>
            </a:r>
            <a:r>
              <a:rPr lang="ko-KR" altLang="en-US" sz="3300" dirty="0" err="1" smtClean="0">
                <a:solidFill>
                  <a:schemeClr val="tx2"/>
                </a:solidFill>
              </a:rPr>
              <a:t>답글이</a:t>
            </a:r>
            <a:r>
              <a:rPr lang="ko-KR" altLang="en-US" sz="3300" dirty="0" smtClean="0">
                <a:solidFill>
                  <a:schemeClr val="tx2"/>
                </a:solidFill>
              </a:rPr>
              <a:t> 숨겨진다</a:t>
            </a:r>
            <a:r>
              <a:rPr lang="en-US" altLang="ko-KR" sz="3300" dirty="0" smtClean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7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800" b="1" dirty="0" err="1" smtClean="0">
                <a:solidFill>
                  <a:schemeClr val="tx2"/>
                </a:solidFill>
                <a:latin typeface="Roboto Regular"/>
                <a:cs typeface="Roboto Regular"/>
              </a:rPr>
              <a:t>댓글</a:t>
            </a:r>
            <a:endParaRPr lang="en-US" sz="48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2510190" y="5470065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2510190" y="7957448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04" y="2981199"/>
            <a:ext cx="10058400" cy="859575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67" t="74545" r="47482" b="18037"/>
          <a:stretch/>
        </p:blipFill>
        <p:spPr bwMode="auto">
          <a:xfrm>
            <a:off x="5305005" y="5894610"/>
            <a:ext cx="816428" cy="73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2583583" y="894805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9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44" y="7502633"/>
            <a:ext cx="7030585" cy="2890833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 flipV="1">
            <a:off x="3018642" y="8948049"/>
            <a:ext cx="711304" cy="212273"/>
          </a:xfrm>
          <a:prstGeom prst="bentConnector3">
            <a:avLst>
              <a:gd name="adj1" fmla="val 50000"/>
            </a:avLst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510190" y="9405246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669875" y="7502633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86" r="2757"/>
          <a:stretch/>
        </p:blipFill>
        <p:spPr>
          <a:xfrm>
            <a:off x="10987569" y="5347606"/>
            <a:ext cx="64869" cy="622935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325323" y="9968921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21433" y="5894610"/>
            <a:ext cx="435206" cy="42454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8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갤로그홈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 - </a:t>
            </a:r>
            <a:r>
              <a:rPr lang="ko-KR" altLang="en-US" sz="4100" dirty="0" smtClean="0">
                <a:solidFill>
                  <a:schemeClr val="tx2"/>
                </a:solidFill>
              </a:rPr>
              <a:t>낙서장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 최신글 출력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갤로그아이디 출력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메모장페이지로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r>
              <a:rPr lang="ko-KR" altLang="en-US" sz="7200" b="1" dirty="0">
                <a:solidFill>
                  <a:schemeClr val="tx2"/>
                </a:solidFill>
              </a:rPr>
              <a:t>방명록</a:t>
            </a:r>
            <a:endParaRPr lang="en-US" altLang="ko-KR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방명록페이지로 </a:t>
            </a:r>
            <a:r>
              <a:rPr lang="ko-KR" altLang="en-US" sz="4100" dirty="0">
                <a:solidFill>
                  <a:schemeClr val="tx2"/>
                </a:solidFill>
              </a:rPr>
              <a:t>이동</a:t>
            </a:r>
            <a:endParaRPr lang="en-US" altLang="ko-KR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갤로그홈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3" y="2061557"/>
            <a:ext cx="11160000" cy="1119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332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99312" y="8086965"/>
            <a:ext cx="104510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 수강생들을 위한 커뮤니티</a:t>
            </a:r>
            <a:r>
              <a:rPr lang="en-US" altLang="ko-KR" sz="3200" b="1" dirty="0" smtClean="0">
                <a:solidFill>
                  <a:srgbClr val="EC72A5"/>
                </a:solidFill>
                <a:latin typeface="굴림" pitchFamily="50" charset="-127"/>
                <a:ea typeface="굴림" pitchFamily="50" charset="-127"/>
              </a:rPr>
              <a:t>!!!!</a:t>
            </a:r>
          </a:p>
          <a:p>
            <a:r>
              <a:rPr lang="ko-KR" altLang="en-US" sz="3200" dirty="0" err="1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쌍용</a:t>
            </a:r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수강생만의 커뮤니티 사이트 부재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다양한 </a:t>
            </a:r>
            <a:r>
              <a:rPr lang="ko-KR" altLang="en-US" sz="3200" b="1" u="sng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정보 공유</a:t>
            </a:r>
            <a:r>
              <a:rPr lang="ko-KR" altLang="en-US" sz="3200" b="1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 smtClean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수료 후 </a:t>
            </a:r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연락망 역할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  <a:p>
            <a:r>
              <a:rPr lang="ko-KR" altLang="en-US" sz="3200" dirty="0">
                <a:solidFill>
                  <a:schemeClr val="bg2"/>
                </a:solidFill>
                <a:latin typeface="굴림" pitchFamily="50" charset="-127"/>
                <a:ea typeface="굴림" pitchFamily="50" charset="-127"/>
              </a:rPr>
              <a:t>수강생 간 소통 가능</a:t>
            </a:r>
            <a:endParaRPr lang="en-US" altLang="ko-KR" sz="3200" dirty="0">
              <a:solidFill>
                <a:schemeClr val="bg2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86844" y="6227941"/>
            <a:ext cx="28039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주제</a:t>
            </a:r>
            <a:endParaRPr lang="en-US" sz="10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62119" y="3085647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13" name="Freeform 1025"/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4" name="Freeform 1026"/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5" name="Freeform 1027"/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6" name="Freeform 1028"/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7" name="Freeform 1029"/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8" name="Rectangle 1030"/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19" name="Freeform 1031"/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0" name="Freeform 1032"/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1" name="Freeform 1033"/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2" name="Rectangle 1034"/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3" name="Freeform 1035"/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4" name="Freeform 1036"/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5" name="Freeform 1037"/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6" name="Freeform 1038"/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7" name="Freeform 1039"/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8" name="Freeform 1040"/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29" name="Rectangle 1041"/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0" name="Freeform 1042"/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31" name="Freeform 1043"/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0209087" y="3027138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43" name="Oval 1044"/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Oval 1045"/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Oval 1046"/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Oval 1047"/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Oval 1048"/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Oval 1049"/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Oval 1050"/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Oval 1051"/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Oval 1052"/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424304" y="2153697"/>
            <a:ext cx="17552019" cy="92991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053"/>
          <p:cNvSpPr>
            <a:spLocks/>
          </p:cNvSpPr>
          <p:nvPr/>
        </p:nvSpPr>
        <p:spPr bwMode="auto">
          <a:xfrm>
            <a:off x="11469228" y="4396689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14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낙서장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>
                <a:solidFill>
                  <a:schemeClr val="tx2"/>
                </a:solidFill>
              </a:rPr>
              <a:t>본인의 갤로그면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</a:t>
            </a:r>
            <a:r>
              <a:rPr lang="en-US" altLang="ko-KR" sz="4100" dirty="0" smtClean="0">
                <a:solidFill>
                  <a:schemeClr val="tx2"/>
                </a:solidFill>
              </a:rPr>
              <a:t>,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                  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 페이지로 이동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그 페이지에 글이 더이상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낙서장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 descr="C:\Users\Yeon\Desktop\2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7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Yeon\Desktop\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43" y="1014166"/>
            <a:ext cx="11272058" cy="111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05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메모장 글쓰기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글쓰기를 눌러서 넘어왔다면 처음에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빈 페이지이고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수정을 눌러서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넘어왔으면 그 글의 내용이 같이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출력된다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등록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수정 후에 버튼을 누르면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다시 메모장 페이지로 이동된다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취소 버튼은 이전페이지로 이동한다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4" y="278186"/>
            <a:ext cx="5636029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smtClean="0">
                <a:solidFill>
                  <a:schemeClr val="tx2"/>
                </a:solidFill>
                <a:latin typeface="Roboto Regular"/>
                <a:cs typeface="Roboto Regular"/>
              </a:rPr>
              <a:t>낙서장 글쓰기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7"/>
            <a:ext cx="11272057" cy="1112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9" y="1014166"/>
            <a:ext cx="11272057" cy="1112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538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방명록</a:t>
            </a:r>
            <a:endParaRPr lang="ko-KR" altLang="en-US" sz="7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  입력 후 등록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버튼을 누르면 방명록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등록가능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(</a:t>
            </a:r>
            <a:r>
              <a:rPr lang="ko-KR" altLang="en-US" sz="4100" dirty="0" smtClean="0">
                <a:solidFill>
                  <a:schemeClr val="tx2"/>
                </a:solidFill>
              </a:rPr>
              <a:t>닉네임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비밀번호는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&amp;</a:t>
            </a:r>
            <a:r>
              <a:rPr lang="ko-KR" altLang="en-US" sz="4100" dirty="0" smtClean="0">
                <a:solidFill>
                  <a:schemeClr val="tx2"/>
                </a:solidFill>
              </a:rPr>
              <a:t>띄어쓰기 불가능</a:t>
            </a:r>
            <a:r>
              <a:rPr lang="en-US" altLang="ko-KR" sz="4100" dirty="0" smtClean="0">
                <a:solidFill>
                  <a:schemeClr val="tx2"/>
                </a:solidFill>
              </a:rPr>
              <a:t>, </a:t>
            </a:r>
            <a:r>
              <a:rPr lang="ko-KR" altLang="en-US" sz="4100" dirty="0" smtClean="0">
                <a:solidFill>
                  <a:schemeClr val="tx2"/>
                </a:solidFill>
              </a:rPr>
              <a:t>내용은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내용만필수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- </a:t>
            </a:r>
            <a:r>
              <a:rPr lang="ko-KR" altLang="en-US" sz="4100" dirty="0" smtClean="0">
                <a:solidFill>
                  <a:schemeClr val="tx2"/>
                </a:solidFill>
              </a:rPr>
              <a:t>본인의 갤로그면 방명록 바로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  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 smtClean="0">
                <a:solidFill>
                  <a:schemeClr val="tx2"/>
                </a:solidFill>
              </a:rPr>
              <a:t>  - </a:t>
            </a:r>
            <a:r>
              <a:rPr lang="ko-KR" altLang="en-US" sz="4100" dirty="0" smtClean="0">
                <a:solidFill>
                  <a:schemeClr val="tx2"/>
                </a:solidFill>
              </a:rPr>
              <a:t>비로그인</a:t>
            </a:r>
            <a:r>
              <a:rPr lang="en-US" altLang="ko-KR" sz="4100" dirty="0" smtClean="0">
                <a:solidFill>
                  <a:schemeClr val="tx2"/>
                </a:solidFill>
              </a:rPr>
              <a:t>/</a:t>
            </a:r>
            <a:r>
              <a:rPr lang="ko-KR" altLang="en-US" sz="4100" dirty="0" smtClean="0">
                <a:solidFill>
                  <a:schemeClr val="tx2"/>
                </a:solidFill>
              </a:rPr>
              <a:t>다른사람의 갤로그면 해당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방명록 등록시 입력했던 비밀번호를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   입력하고 일치해야만 삭제 가능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-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삭제후 </a:t>
            </a:r>
            <a:r>
              <a:rPr lang="ko-KR" altLang="en-US" sz="4100" dirty="0">
                <a:solidFill>
                  <a:schemeClr val="tx2"/>
                </a:solidFill>
              </a:rPr>
              <a:t>그 페이지에 글이 더이상 </a:t>
            </a: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  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없으면 </a:t>
            </a:r>
            <a:r>
              <a:rPr lang="ko-KR" altLang="en-US" sz="4100" dirty="0">
                <a:solidFill>
                  <a:schemeClr val="tx2"/>
                </a:solidFill>
              </a:rPr>
              <a:t>전 페이지로 이동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41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방명록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72058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C:\Users\Yeon\Desktop\44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00" y="1363724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Yeon\Desktop\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498" y="1014166"/>
            <a:ext cx="11272058" cy="111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9697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b="7807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2617787" y="3048000"/>
            <a:ext cx="19142076" cy="76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292" y="7246695"/>
            <a:ext cx="9477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Any questions?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09585" y="4796396"/>
            <a:ext cx="7558480" cy="1780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50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Thanks!</a:t>
            </a:r>
            <a:endParaRPr lang="en-US" sz="15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1066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5472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61958" y="4444080"/>
            <a:ext cx="21230705" cy="78587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30766" y="536219"/>
            <a:ext cx="34122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0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“</a:t>
            </a:r>
            <a:endParaRPr lang="en-US" sz="40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6510" y="1695797"/>
            <a:ext cx="3010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tx2"/>
                </a:solidFill>
              </a:rPr>
              <a:t>WBS</a:t>
            </a:r>
            <a:endParaRPr lang="ko-KR" altLang="en-US" sz="10000" dirty="0">
              <a:solidFill>
                <a:schemeClr val="tx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95491" y="4444080"/>
            <a:ext cx="21197172" cy="7858756"/>
            <a:chOff x="1495491" y="4444080"/>
            <a:chExt cx="21197172" cy="78587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1"/>
            <a:stretch/>
          </p:blipFill>
          <p:spPr bwMode="auto">
            <a:xfrm>
              <a:off x="1495491" y="4444080"/>
              <a:ext cx="21197172" cy="7858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7" t="9535" r="32723" b="87568"/>
            <a:stretch/>
          </p:blipFill>
          <p:spPr bwMode="auto">
            <a:xfrm>
              <a:off x="13948245" y="5200650"/>
              <a:ext cx="1233714" cy="227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테이블 구조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307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8" y="2189471"/>
            <a:ext cx="22269451" cy="1072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618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b="7643"/>
          <a:stretch>
            <a:fillRect/>
          </a:stretch>
        </p:blipFill>
        <p:spPr/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1750147"/>
            <a:ext cx="22012101" cy="1125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Flow Chart</a:t>
            </a:r>
            <a:endParaRPr lang="en-US" sz="4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9096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인기글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 smtClean="0">
                <a:solidFill>
                  <a:schemeClr val="tx2"/>
                </a:solidFill>
              </a:rPr>
              <a:t>가장 최근의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dirty="0" smtClean="0">
                <a:solidFill>
                  <a:schemeClr val="tx2"/>
                </a:solidFill>
              </a:rPr>
              <a:t> 추천이 가장 높은 </a:t>
            </a:r>
            <a:r>
              <a:rPr lang="en-US" altLang="ko-KR" sz="4300" dirty="0" smtClean="0">
                <a:solidFill>
                  <a:schemeClr val="tx2"/>
                </a:solidFill>
              </a:rPr>
              <a:t>10</a:t>
            </a:r>
            <a:r>
              <a:rPr lang="ko-KR" altLang="en-US" sz="4300" dirty="0" smtClean="0">
                <a:solidFill>
                  <a:schemeClr val="tx2"/>
                </a:solidFill>
              </a:rPr>
              <a:t>개의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전체글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</a:t>
            </a:r>
            <a:r>
              <a:rPr lang="ko-KR" altLang="en-US" sz="4300" dirty="0">
                <a:solidFill>
                  <a:schemeClr val="tx2"/>
                </a:solidFill>
              </a:rPr>
              <a:t> </a:t>
            </a:r>
            <a:r>
              <a:rPr lang="ko-KR" altLang="en-US" sz="4300" dirty="0" smtClean="0">
                <a:solidFill>
                  <a:schemeClr val="tx2"/>
                </a:solidFill>
              </a:rPr>
              <a:t>모든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ko-KR" altLang="en-US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err="1" smtClean="0">
                <a:solidFill>
                  <a:schemeClr val="tx2"/>
                </a:solidFill>
              </a:rPr>
              <a:t>쌍용커뮤니티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쌍용커뮤니티</a:t>
            </a:r>
            <a:r>
              <a:rPr lang="ko-KR" altLang="en-US" sz="4300" dirty="0" smtClean="0">
                <a:solidFill>
                  <a:schemeClr val="tx2"/>
                </a:solidFill>
              </a:rPr>
              <a:t>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r>
              <a:rPr lang="ko-KR" altLang="en-US" sz="5500" b="1" dirty="0" smtClean="0">
                <a:solidFill>
                  <a:schemeClr val="tx2"/>
                </a:solidFill>
              </a:rPr>
              <a:t>링크사이트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4300" dirty="0" smtClean="0">
                <a:solidFill>
                  <a:schemeClr val="tx2"/>
                </a:solidFill>
              </a:rPr>
              <a:t>  </a:t>
            </a:r>
            <a:r>
              <a:rPr lang="en-US" altLang="ko-KR" sz="4300" dirty="0" smtClean="0">
                <a:solidFill>
                  <a:schemeClr val="tx2"/>
                </a:solidFill>
              </a:rPr>
              <a:t>- </a:t>
            </a:r>
            <a:r>
              <a:rPr lang="ko-KR" altLang="en-US" sz="4300" dirty="0" smtClean="0">
                <a:solidFill>
                  <a:schemeClr val="tx2"/>
                </a:solidFill>
              </a:rPr>
              <a:t>링크사이트 게시판의 </a:t>
            </a:r>
            <a:r>
              <a:rPr lang="ko-KR" altLang="en-US" sz="4300" dirty="0" err="1" smtClean="0">
                <a:solidFill>
                  <a:schemeClr val="tx2"/>
                </a:solidFill>
              </a:rPr>
              <a:t>게시글</a:t>
            </a:r>
            <a:endParaRPr lang="en-US" altLang="ko-KR" sz="4300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43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 smtClean="0">
                <a:solidFill>
                  <a:schemeClr val="tx2"/>
                </a:solidFill>
              </a:rPr>
              <a:t> ※ </a:t>
            </a:r>
            <a:r>
              <a:rPr lang="ko-KR" altLang="en-US" sz="4300" b="1" dirty="0" err="1" smtClean="0">
                <a:solidFill>
                  <a:schemeClr val="tx2"/>
                </a:solidFill>
              </a:rPr>
              <a:t>게시글의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 제목 클릭 시 </a:t>
            </a:r>
            <a:endParaRPr lang="en-US" altLang="ko-KR" sz="4300" b="1" dirty="0" smtClean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4300" b="1" dirty="0">
                <a:solidFill>
                  <a:schemeClr val="tx2"/>
                </a:solidFill>
              </a:rPr>
              <a:t>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   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해당 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View </a:t>
            </a:r>
            <a:r>
              <a:rPr lang="ko-KR" altLang="en-US" sz="4300" b="1" dirty="0" smtClean="0">
                <a:solidFill>
                  <a:schemeClr val="tx2"/>
                </a:solidFill>
              </a:rPr>
              <a:t>화면으로 이동한다</a:t>
            </a:r>
            <a:r>
              <a:rPr lang="en-US" altLang="ko-KR" sz="4300" b="1" dirty="0" smtClean="0">
                <a:solidFill>
                  <a:schemeClr val="tx2"/>
                </a:solidFill>
              </a:rPr>
              <a:t>.</a:t>
            </a:r>
            <a:endParaRPr lang="ko-KR" altLang="en-US" sz="4300" b="1" dirty="0" smtClean="0">
              <a:solidFill>
                <a:schemeClr val="tx2"/>
              </a:solidFill>
            </a:endParaRPr>
          </a:p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메</a:t>
            </a:r>
            <a:r>
              <a:rPr lang="ko-KR" altLang="en-US" sz="5000" b="1" dirty="0">
                <a:solidFill>
                  <a:schemeClr val="tx2"/>
                </a:solidFill>
                <a:latin typeface="Roboto Regular"/>
                <a:cs typeface="Roboto Regular"/>
              </a:rPr>
              <a:t>인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408330" cy="1112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14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 b="1" dirty="0" smtClean="0">
                <a:solidFill>
                  <a:schemeClr val="tx2"/>
                </a:solidFill>
              </a:rPr>
              <a:t>회원가입</a:t>
            </a:r>
          </a:p>
          <a:p>
            <a:pPr marL="0" indent="0">
              <a:buNone/>
            </a:pPr>
            <a:r>
              <a:rPr lang="ko-KR" altLang="en-US" sz="4700" dirty="0" smtClean="0">
                <a:solidFill>
                  <a:schemeClr val="tx2"/>
                </a:solidFill>
              </a:rPr>
              <a:t>  아이디</a:t>
            </a:r>
            <a:r>
              <a:rPr lang="en-US" altLang="ko-KR" sz="4700" dirty="0" smtClean="0">
                <a:solidFill>
                  <a:schemeClr val="tx2"/>
                </a:solidFill>
              </a:rPr>
              <a:t>, </a:t>
            </a:r>
            <a:r>
              <a:rPr lang="ko-KR" altLang="en-US" sz="4700" dirty="0" smtClean="0">
                <a:solidFill>
                  <a:schemeClr val="tx2"/>
                </a:solidFill>
              </a:rPr>
              <a:t>닉네임 중복확인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아이디 </a:t>
            </a:r>
            <a:r>
              <a:rPr lang="en-US" altLang="ko-KR" sz="4700" dirty="0" smtClean="0">
                <a:solidFill>
                  <a:schemeClr val="tx2"/>
                </a:solidFill>
              </a:rPr>
              <a:t>4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r>
              <a:rPr lang="en-US" altLang="ko-KR" sz="4700" dirty="0" smtClean="0">
                <a:solidFill>
                  <a:schemeClr val="tx2"/>
                </a:solidFill>
              </a:rPr>
              <a:t>,</a:t>
            </a:r>
            <a:r>
              <a:rPr lang="ko-KR" altLang="en-US" sz="4700" dirty="0" smtClean="0">
                <a:solidFill>
                  <a:schemeClr val="tx2"/>
                </a:solidFill>
              </a:rPr>
              <a:t> 닉네임 </a:t>
            </a:r>
            <a:r>
              <a:rPr lang="en-US" altLang="ko-KR" sz="4700" dirty="0" smtClean="0">
                <a:solidFill>
                  <a:schemeClr val="tx2"/>
                </a:solidFill>
              </a:rPr>
              <a:t>2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en-US" altLang="ko-KR" sz="4700" dirty="0" err="1" smtClean="0">
                <a:solidFill>
                  <a:schemeClr val="tx2"/>
                </a:solidFill>
              </a:rPr>
              <a:t>db</a:t>
            </a:r>
            <a:r>
              <a:rPr lang="ko-KR" altLang="en-US" sz="4700" dirty="0" smtClean="0">
                <a:solidFill>
                  <a:schemeClr val="tx2"/>
                </a:solidFill>
              </a:rPr>
              <a:t>에 저장된 값이 있는지 확인한다</a:t>
            </a:r>
            <a:r>
              <a:rPr lang="en-US" altLang="ko-KR" sz="47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700" dirty="0" smtClean="0">
                <a:solidFill>
                  <a:schemeClr val="tx2"/>
                </a:solidFill>
              </a:rPr>
              <a:t> 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smtClean="0">
                <a:solidFill>
                  <a:schemeClr val="tx2"/>
                </a:solidFill>
              </a:rPr>
              <a:t>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- </a:t>
            </a:r>
            <a:r>
              <a:rPr lang="ko-KR" altLang="en-US" sz="4700" dirty="0" smtClean="0">
                <a:solidFill>
                  <a:schemeClr val="tx2"/>
                </a:solidFill>
              </a:rPr>
              <a:t>공백</a:t>
            </a:r>
            <a:r>
              <a:rPr lang="en-US" altLang="ko-KR" sz="4700" dirty="0" smtClean="0">
                <a:solidFill>
                  <a:schemeClr val="tx2"/>
                </a:solidFill>
              </a:rPr>
              <a:t>,  </a:t>
            </a:r>
            <a:r>
              <a:rPr lang="ko-KR" altLang="en-US" sz="4700" dirty="0" smtClean="0">
                <a:solidFill>
                  <a:schemeClr val="tx2"/>
                </a:solidFill>
              </a:rPr>
              <a:t>비밀번호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일치확인</a:t>
            </a:r>
            <a:r>
              <a:rPr lang="en-US" altLang="ko-KR" sz="4700" dirty="0" smtClean="0">
                <a:solidFill>
                  <a:schemeClr val="tx2"/>
                </a:solidFill>
              </a:rPr>
              <a:t>, 8</a:t>
            </a:r>
            <a:r>
              <a:rPr lang="ko-KR" altLang="en-US" sz="4700" dirty="0" smtClean="0">
                <a:solidFill>
                  <a:schemeClr val="tx2"/>
                </a:solidFill>
              </a:rPr>
              <a:t>글자 이상 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ko-KR" sz="4700" dirty="0">
                <a:solidFill>
                  <a:schemeClr val="tx2"/>
                </a:solidFill>
              </a:rPr>
              <a:t> </a:t>
            </a:r>
            <a:r>
              <a:rPr lang="en-US" altLang="ko-KR" sz="4700" dirty="0" smtClean="0">
                <a:solidFill>
                  <a:schemeClr val="tx2"/>
                </a:solidFill>
              </a:rPr>
              <a:t> </a:t>
            </a:r>
            <a:r>
              <a:rPr lang="ko-KR" altLang="en-US" sz="4700" dirty="0" err="1" smtClean="0">
                <a:solidFill>
                  <a:schemeClr val="tx2"/>
                </a:solidFill>
              </a:rPr>
              <a:t>이메일</a:t>
            </a:r>
            <a:r>
              <a:rPr lang="ko-KR" altLang="en-US" sz="4700" dirty="0" smtClean="0">
                <a:solidFill>
                  <a:schemeClr val="tx2"/>
                </a:solidFill>
              </a:rPr>
              <a:t> 유효성 검사</a:t>
            </a:r>
            <a:endParaRPr lang="en-US" altLang="ko-KR" sz="47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- </a:t>
            </a:r>
            <a:r>
              <a:rPr lang="ko-KR" altLang="en-US" sz="4100" dirty="0" smtClean="0">
                <a:solidFill>
                  <a:schemeClr val="tx2"/>
                </a:solidFill>
              </a:rPr>
              <a:t>형식에 맞는 </a:t>
            </a:r>
            <a:r>
              <a:rPr lang="ko-KR" altLang="en-US" sz="4100" dirty="0" err="1" smtClean="0">
                <a:solidFill>
                  <a:schemeClr val="tx2"/>
                </a:solidFill>
              </a:rPr>
              <a:t>이메일인지</a:t>
            </a:r>
            <a:r>
              <a:rPr lang="ko-KR" altLang="en-US" sz="4100" dirty="0" smtClean="0">
                <a:solidFill>
                  <a:schemeClr val="tx2"/>
                </a:solidFill>
              </a:rPr>
              <a:t> 확인한다</a:t>
            </a:r>
            <a:r>
              <a:rPr lang="en-US" altLang="ko-KR" sz="4100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4100" dirty="0">
                <a:solidFill>
                  <a:schemeClr val="tx2"/>
                </a:solidFill>
              </a:rPr>
              <a:t> </a:t>
            </a:r>
            <a:r>
              <a:rPr lang="en-US" altLang="ko-KR" sz="4100" dirty="0" smtClean="0">
                <a:solidFill>
                  <a:schemeClr val="tx2"/>
                </a:solidFill>
              </a:rPr>
              <a:t> </a:t>
            </a:r>
            <a:r>
              <a:rPr lang="ko-KR" altLang="en-US" sz="4100" dirty="0" smtClean="0">
                <a:solidFill>
                  <a:schemeClr val="tx2"/>
                </a:solidFill>
              </a:rPr>
              <a:t>  </a:t>
            </a:r>
            <a:r>
              <a:rPr lang="en-US" altLang="ko-KR" sz="4100" dirty="0" smtClean="0">
                <a:solidFill>
                  <a:schemeClr val="tx2"/>
                </a:solidFill>
              </a:rPr>
              <a:t>(ex. </a:t>
            </a:r>
            <a:r>
              <a:rPr lang="en-US" altLang="ko-KR" sz="4100" dirty="0" smtClean="0">
                <a:solidFill>
                  <a:schemeClr val="tx2"/>
                </a:solidFill>
                <a:hlinkClick r:id="rId3"/>
              </a:rPr>
              <a:t>sist1224@naver.com</a:t>
            </a:r>
            <a:r>
              <a:rPr lang="en-US" altLang="ko-KR" sz="4100" dirty="0" smtClean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endParaRPr lang="ko-KR" altLang="en-US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입력한 값이 모두 정확하면 </a:t>
            </a:r>
            <a:endParaRPr lang="en-US" altLang="ko-KR" sz="41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확인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로그인 페이지</a:t>
            </a:r>
          </a:p>
          <a:p>
            <a:pPr marL="0" indent="0">
              <a:buNone/>
            </a:pPr>
            <a:r>
              <a:rPr lang="ko-KR" altLang="en-US" sz="4100" dirty="0" smtClean="0">
                <a:solidFill>
                  <a:schemeClr val="tx2"/>
                </a:solidFill>
              </a:rPr>
              <a:t>취소 버튼</a:t>
            </a:r>
            <a:r>
              <a:rPr lang="en-US" altLang="ko-KR" sz="4100" dirty="0" smtClean="0">
                <a:solidFill>
                  <a:schemeClr val="tx2"/>
                </a:solidFill>
              </a:rPr>
              <a:t>&gt;</a:t>
            </a:r>
            <a:r>
              <a:rPr lang="ko-KR" altLang="en-US" sz="4100" dirty="0" smtClean="0">
                <a:solidFill>
                  <a:schemeClr val="tx2"/>
                </a:solidFill>
              </a:rPr>
              <a:t>이전 페이지</a:t>
            </a:r>
            <a:endParaRPr lang="ko-KR" altLang="en-US" sz="41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50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회원가입</a:t>
            </a:r>
            <a:endParaRPr lang="en-US" sz="50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1283816" cy="1070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3" y="2061556"/>
            <a:ext cx="11283817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6" y="2061554"/>
            <a:ext cx="11283816" cy="1098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3"/>
            <a:ext cx="11283817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2" y="2061556"/>
            <a:ext cx="11283815" cy="1098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3" y="6422154"/>
            <a:ext cx="4046855" cy="198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292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3"/>
          <p:cNvSpPr txBox="1">
            <a:spLocks/>
          </p:cNvSpPr>
          <p:nvPr/>
        </p:nvSpPr>
        <p:spPr>
          <a:xfrm>
            <a:off x="13110556" y="2061556"/>
            <a:ext cx="9799320" cy="11122747"/>
          </a:xfrm>
          <a:prstGeom prst="rect">
            <a:avLst/>
          </a:prstGeom>
        </p:spPr>
        <p:txBody>
          <a:bodyPr>
            <a:norm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lang="en-US" sz="48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40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6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kern="1200" dirty="0">
                <a:solidFill>
                  <a:schemeClr val="tx1"/>
                </a:solidFill>
                <a:effectLst/>
                <a:latin typeface="Lato Light" charset="0"/>
                <a:ea typeface="Lato Light" charset="0"/>
                <a:cs typeface="Lato Light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6600" b="1" dirty="0">
              <a:solidFill>
                <a:schemeClr val="tx2"/>
              </a:solidFill>
            </a:endParaRPr>
          </a:p>
          <a:p>
            <a:r>
              <a:rPr lang="ko-KR" altLang="en-US" sz="6000" b="1" dirty="0">
                <a:solidFill>
                  <a:schemeClr val="tx2"/>
                </a:solidFill>
              </a:rPr>
              <a:t>비밀번호 찾기</a:t>
            </a:r>
            <a:endParaRPr lang="en-US" altLang="ko-KR" sz="60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회원가입 한 </a:t>
            </a:r>
            <a:r>
              <a:rPr lang="ko-KR" altLang="en-US" sz="4400" dirty="0">
                <a:solidFill>
                  <a:schemeClr val="tx2"/>
                </a:solidFill>
              </a:rPr>
              <a:t>아이디와</a:t>
            </a:r>
            <a:endParaRPr lang="en-US" altLang="ko-KR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>
                <a:solidFill>
                  <a:schemeClr val="tx2"/>
                </a:solidFill>
              </a:rPr>
              <a:t>질의응답과 답변을 입력 후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확인을 누르면 입력 값이 </a:t>
            </a:r>
            <a:r>
              <a:rPr lang="ko-KR" altLang="en-US" sz="4400" dirty="0">
                <a:solidFill>
                  <a:schemeClr val="tx2"/>
                </a:solidFill>
              </a:rPr>
              <a:t>정확한 경우 </a:t>
            </a:r>
            <a:endParaRPr lang="en-US" altLang="ko-KR" sz="44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비밀번호를 </a:t>
            </a:r>
            <a:r>
              <a:rPr lang="ko-KR" altLang="en-US" sz="4400" dirty="0">
                <a:solidFill>
                  <a:schemeClr val="tx2"/>
                </a:solidFill>
              </a:rPr>
              <a:t>변경한다</a:t>
            </a:r>
            <a:r>
              <a:rPr lang="en-US" altLang="ko-KR" sz="4400" dirty="0">
                <a:solidFill>
                  <a:schemeClr val="tx2"/>
                </a:solidFill>
              </a:rPr>
              <a:t>.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12" name="Chevron 15"/>
          <p:cNvSpPr/>
          <p:nvPr/>
        </p:nvSpPr>
        <p:spPr>
          <a:xfrm>
            <a:off x="714895" y="278186"/>
            <a:ext cx="4172583" cy="1471961"/>
          </a:xfrm>
          <a:prstGeom prst="chevron">
            <a:avLst>
              <a:gd name="adj" fmla="val 31257"/>
            </a:avLst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301752" rtlCol="0" anchor="ctr"/>
          <a:lstStyle/>
          <a:p>
            <a:pPr algn="ctr"/>
            <a:r>
              <a:rPr lang="ko-KR" altLang="en-US" sz="3200" b="1" dirty="0" smtClean="0">
                <a:solidFill>
                  <a:schemeClr val="tx2"/>
                </a:solidFill>
                <a:latin typeface="Roboto Regular"/>
                <a:cs typeface="Roboto Regular"/>
              </a:rPr>
              <a:t>비밀번호 찾기</a:t>
            </a:r>
            <a:endParaRPr lang="en-US" sz="3200" b="1" dirty="0">
              <a:solidFill>
                <a:schemeClr val="tx2"/>
              </a:solidFill>
              <a:latin typeface="Roboto Regular"/>
              <a:cs typeface="Roboto Regular"/>
            </a:endParaRPr>
          </a:p>
        </p:txBody>
      </p:sp>
      <p:pic>
        <p:nvPicPr>
          <p:cNvPr id="6" name="내용 개체 틀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5"/>
            <a:ext cx="10906298" cy="111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내용 개체 틀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5" y="2061556"/>
            <a:ext cx="10906297" cy="1112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369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28853</TotalTime>
  <Words>989</Words>
  <Application>Microsoft Office PowerPoint</Application>
  <PresentationFormat>사용자 지정</PresentationFormat>
  <Paragraphs>283</Paragraphs>
  <Slides>33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Gill Sans</vt:lpstr>
      <vt:lpstr>Lato Light</vt:lpstr>
      <vt:lpstr>Montserrat</vt:lpstr>
      <vt:lpstr>Raleway</vt:lpstr>
      <vt:lpstr>Roboto Regular</vt:lpstr>
      <vt:lpstr>굴림</vt:lpstr>
      <vt:lpstr>Arial</vt:lpstr>
      <vt:lpstr>Calibri Light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Peterson Jade</cp:lastModifiedBy>
  <cp:revision>5752</cp:revision>
  <dcterms:created xsi:type="dcterms:W3CDTF">2014-11-12T21:47:38Z</dcterms:created>
  <dcterms:modified xsi:type="dcterms:W3CDTF">2018-12-24T00:32:44Z</dcterms:modified>
</cp:coreProperties>
</file>